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6_2D79D1FB.xml" ContentType="application/vnd.ms-powerpoint.comments+xml"/>
  <Override PartName="/ppt/ink/ink1.xml" ContentType="application/inkml+xml"/>
  <Override PartName="/ppt/ink/ink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9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6" r:id="rId47"/>
    <p:sldId id="307" r:id="rId48"/>
    <p:sldId id="308" r:id="rId49"/>
    <p:sldId id="301" r:id="rId50"/>
    <p:sldId id="302" r:id="rId51"/>
    <p:sldId id="304" r:id="rId52"/>
    <p:sldId id="303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44D564-777D-E3B1-B3B8-34A2E64C986C}" name="Aninda M" initials="AM" userId="272a9bf76320d36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modernComment_116_2D79D1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8FB651-31BE-4246-AD32-4707E8F1D584}" authorId="{BE44D564-777D-E3B1-B3B8-34A2E64C986C}" created="2022-01-18T18:03:36.505">
    <pc:sldMkLst xmlns:pc="http://schemas.microsoft.com/office/powerpoint/2013/main/command">
      <pc:docMk/>
      <pc:sldMk cId="762958331" sldId="278"/>
    </pc:sldMkLst>
    <p188:txBody>
      <a:bodyPr/>
      <a:lstStyle/>
      <a:p>
        <a:r>
          <a:rPr lang="en-US"/>
          <a:t>before 14:23 , 2nd video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8:12:51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24575,'82'111'0,"5"-3"0,5-4 0,108 95 0,-100-108 0,220 152 0,-268-209 0,260 165 0,-6-8 0,-224-133 0,116 109 0,-102-71 0,-57-54 0,2-2 0,2-1 0,1-3 0,58 37 0,-27-32 0,1-4 0,139 48 0,166 25 0,31 10 0,44 69 0,-436-180 0,0 1 0,-1 1 0,26 20 0,-37-25 0,0 1 0,0 1 0,-1-1 0,0 1 0,-1 0 0,0 1 0,0 0 0,0 0 0,5 14 0,-7-15 0,0-1 0,0 0 0,1 0 0,0 0 0,0 0 0,0-1 0,1 0 0,0 0 0,0-1 0,1 1 0,0-1 0,11 6 0,-7-3 0,19 15 0,-2 1 0,28 31 0,-47-49-1365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8:12:5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1142 24575,'-5'0'0,"0"-1"0,1 0 0,-1 0 0,1 0 0,-1-1 0,1 1 0,0-1 0,-1 0 0,1 0 0,0-1 0,0 1 0,1-1 0,-6-4 0,-5-6 0,-24-27 0,21 20 0,1-1 0,2 0 0,0-1 0,1-1 0,1 0 0,1 0 0,2-1 0,0-1 0,-8-36 0,9 15 0,1 0 0,2 0 0,3-1 0,4-67 0,-2 102 0,1-1 0,0 1 0,1-1 0,0 1 0,1-1 0,0 1 0,1 0 0,10-22 0,-4 12 0,-1 0 0,0-1 0,-2 0 0,-1-1 0,0 0 0,-2 0 0,-1 0 0,-1 0 0,-1-1 0,-2-25 0,1 46 0,-1 0 0,1 0 0,1 0 0,-1 0 0,0 1 0,1-1 0,0 0 0,0 0 0,0 1 0,0-1 0,1 1 0,0-1 0,-1 1 0,4-5 0,-3 6 0,1 0 0,-1 0 0,0 0 0,0 0 0,1 1 0,-1-1 0,1 1 0,0 0 0,-1 0 0,1 0 0,0 0 0,0 0 0,-1 0 0,1 1 0,0 0 0,0-1 0,0 1 0,0 0 0,5 1 0,2 0 0,0 1 0,0 1 0,0-1 0,0 2 0,-1-1 0,1 1 0,-1 1 0,12 7 0,-8-5 0,1 0 0,25 9 0,-12-9 0,1-1 0,0-2 0,48 2 0,88-8 0,-74-1 0,-1 2 0,185 2 0,-263 0-195,0 0 0,-1 0 0,1 1 0,-1 0 0,0 1 0,18 7 0,-9 1-6631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9204-A0B0-4884-A19A-66C1A828F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F1D8A-B441-48F5-AEE0-F119A879E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77FF-C4A2-4C4C-9A9E-07E79300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87D9-0514-4F38-9A4D-F03CC3C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934F-1EB4-4D5D-B193-7E7A4C36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3FBC-8BA1-4C5E-94CE-7607AB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DE091-BE38-48B3-ADD7-FC410AD6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C79EE-E260-4827-97A1-BA286CA0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446DF-6743-4B59-9D26-2EB9655F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7E87-90DA-43FD-BA08-F5E71B08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6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0E4D5-61CC-4FD9-BF78-3D13045B7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69845-B03D-492B-B3D3-F0DEC17E7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C457E-AB86-4133-893D-FF1D6DAA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8CD1D-DB33-4578-9DEF-86167319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CCFAF-23A4-41BC-A3A1-02BBCD5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BF33-ED06-407C-A1B8-ECC853F1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501C-107C-4A82-99CA-546CCF96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CE99-9936-4663-9CE8-91D1E3D2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8E5D-CDF9-4A31-8A3B-3B3F42D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6524-0A42-467E-A9AF-CFD159CC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D6A5-CF8D-4104-8D6C-54F5BB86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0DBC-A2C6-42ED-AA73-4509623B9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9876-3FD5-4757-9618-48CF6732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A3BB1-E33A-4DAD-9DA7-FD54E5A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B9B7-3FD7-40BF-AC83-8D6AEE7D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69F-3645-4901-95D2-2B4F8298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1251-2609-42D5-A8AE-4A92E070E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FE7B2-90D8-45CE-A4F1-3FA5C5757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F965C-BA23-4B10-8704-A9A2FD5E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BE4E2-EB07-42B6-9004-B91B9FF9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02482-F216-4279-8425-C882C07B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5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715B-847E-4953-AE98-4B9ED369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C1078-CEB3-41D4-B9E9-8FB2147DE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076C1-3B6F-42DB-8D66-333B89C49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18768-BF21-4E09-B65E-FD538A0C9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7A092-86CC-4067-95D4-A6963E69C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3B05A-3520-43D8-8459-0446C904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0C86D-1A57-428E-8CDF-5EC72C89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4A504-6E1B-4201-BCBC-DD82429E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3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23B8-9311-48BB-B78F-EA8306E2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97428-5DE4-48CE-AF83-522A6C3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90F-C354-410A-A66C-1A9FE831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F8EA8-FC11-443A-990E-DBE3799B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F0BAA-019D-4CE1-90B7-ACF8142B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48A69-6138-49F9-A851-FD399052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7108-F3F4-4A7F-BB45-FA1E1024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9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0864-8701-4BB6-80FF-076D1CA3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FA21-FA51-49CF-856A-4085ACC00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79BED-E9B4-4F34-ACDC-C05CECA18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E6F0-CF27-483B-8006-1B059DFF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CCD7F-C80A-49A1-A1EC-867FE301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60AAB-32E7-45D8-B373-0A97764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C9D5-B308-446C-B390-A835F2CD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3708F3-1572-4109-BC4C-75019FA9A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DEBE5-78AB-47C1-B6A5-D9F097CE2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140E8-6754-4DA2-BB13-D25036A8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32C95-BFDC-485F-842B-A3ADCA1C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DD2F9-A8D5-4A71-B1A6-15ACD3BF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1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D4938-0821-42CA-8672-2606532A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80CB-372C-4C2C-A735-CC1DEE91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0234-3E7E-4658-8664-EE655A4AE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FC10-EF0A-475F-B477-B84EEBC2CDE4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0DB9-83C0-4751-9A2F-A1451277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0A153-3BD8-4177-AB42-24C3B966E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6_2D79D1FB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customXml" Target="../ink/ink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F5863-FFED-44CA-83E1-D269E359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47775"/>
            <a:ext cx="8372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4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40A29-29F8-4370-8F07-F88D4954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52462"/>
            <a:ext cx="100393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DE304-8C21-4A76-945B-825EEB23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DEA8-58F9-4A93-8B9E-ED53ADF8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7DD55-E1AC-4FB1-A1FF-17474E58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9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C11BB-3322-4226-B8AE-CC111E08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92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34A4B-92E0-468A-8611-153050DD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44E64-87B9-4FA5-82EE-E76E17C0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0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3A523-B41A-42BC-9D87-F9A9B52E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B89DD-4232-467A-B18A-C102C218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6DAA1-A319-4B49-8C30-2108291C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0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2A5824-9859-4089-9872-07BA08C6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500187"/>
            <a:ext cx="82772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CD7C5-A528-417C-B438-D046D92E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D32A6-18B9-49FF-B6E4-BC527C32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80948-F433-401A-9397-0E9B7B0F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3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9BA4B-5ABF-47CF-B26C-198070EC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247650"/>
            <a:ext cx="113823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83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8F5F4-BB23-4A87-9671-C3D06334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19237"/>
            <a:ext cx="9144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5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5F12E-A302-4B84-9C43-F1BFE99A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438275"/>
            <a:ext cx="102774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20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4B1B8-F938-4D6A-AC39-7D53A7C3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76275"/>
            <a:ext cx="100393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1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AD8CC-90C2-42D2-A53A-2B57BC08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2919412"/>
            <a:ext cx="36766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45BB8-491E-46EB-8DC4-CDC6155C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614362"/>
            <a:ext cx="93630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36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31EFA-3BBB-431B-A4B7-E5F4DF7D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823912"/>
            <a:ext cx="72199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8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80A85-B624-4105-B21D-07C040C0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33487"/>
            <a:ext cx="84010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2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AD3E0-FC97-4320-9DDC-01F28F517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033462"/>
            <a:ext cx="72199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2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F99FA-5220-4D0E-8552-C73131FD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947737"/>
            <a:ext cx="6896100" cy="49625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32752C-2312-4FD8-B9E7-636F1E03E092}"/>
              </a:ext>
            </a:extLst>
          </p:cNvPr>
          <p:cNvGrpSpPr/>
          <p:nvPr/>
        </p:nvGrpSpPr>
        <p:grpSpPr>
          <a:xfrm>
            <a:off x="6502860" y="5522610"/>
            <a:ext cx="1563480" cy="1075680"/>
            <a:chOff x="6502860" y="5522610"/>
            <a:chExt cx="1563480" cy="10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0ED32C-F388-42B8-AE3D-A22393B54C5E}"/>
                    </a:ext>
                  </a:extLst>
                </p14:cNvPr>
                <p14:cNvContentPartPr/>
                <p14:nvPr/>
              </p14:nvContentPartPr>
              <p14:xfrm>
                <a:off x="6552540" y="5600010"/>
                <a:ext cx="1513800" cy="99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0ED32C-F388-42B8-AE3D-A22393B54C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43900" y="5591370"/>
                  <a:ext cx="1531440" cy="10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0930A0-765F-47B7-AEBD-C31044C8B639}"/>
                    </a:ext>
                  </a:extLst>
                </p14:cNvPr>
                <p14:cNvContentPartPr/>
                <p14:nvPr/>
              </p14:nvContentPartPr>
              <p14:xfrm>
                <a:off x="6502860" y="5522610"/>
                <a:ext cx="436680" cy="411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0930A0-765F-47B7-AEBD-C31044C8B6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94220" y="5513610"/>
                  <a:ext cx="454320" cy="42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FA3C52C-2EB8-48BE-AD66-76BC5BDB6CF2}"/>
              </a:ext>
            </a:extLst>
          </p:cNvPr>
          <p:cNvSpPr txBox="1"/>
          <p:nvPr/>
        </p:nvSpPr>
        <p:spPr>
          <a:xfrm>
            <a:off x="8343900" y="6505575"/>
            <a:ext cx="17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cursor</a:t>
            </a:r>
          </a:p>
        </p:txBody>
      </p:sp>
    </p:spTree>
    <p:extLst>
      <p:ext uri="{BB962C8B-B14F-4D97-AF65-F5344CB8AC3E}">
        <p14:creationId xmlns:p14="http://schemas.microsoft.com/office/powerpoint/2010/main" val="69304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68D7C-83E3-4D94-B1CC-B1D3E489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4787"/>
            <a:ext cx="6229350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8D1D4-BDF7-43D5-A424-4CFE643B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2224087"/>
            <a:ext cx="6515100" cy="1876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1B94B0-A271-43C0-9070-0ECDA316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575" y="4443411"/>
            <a:ext cx="67627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6C36EE-58F3-4E08-9FA8-C2EF9A10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23837"/>
            <a:ext cx="1137285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F8BF7-BF4E-476D-BC05-5C344A2A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795337"/>
            <a:ext cx="66198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4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4BE97-C1E3-4223-8C4A-B998C6AA9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276475"/>
            <a:ext cx="63246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13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16381-F33F-48FF-8E17-C29C8790B245}"/>
              </a:ext>
            </a:extLst>
          </p:cNvPr>
          <p:cNvSpPr txBox="1"/>
          <p:nvPr/>
        </p:nvSpPr>
        <p:spPr>
          <a:xfrm>
            <a:off x="3438525" y="476250"/>
            <a:ext cx="2106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is case sensitive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00CE5-D506-4A08-9964-454C48713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881062"/>
            <a:ext cx="66675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70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02936-07FE-4183-B297-F5D70EBA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"/>
            <a:ext cx="3276600" cy="48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9BBDD-6234-44D9-B83F-7B00A274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957262"/>
            <a:ext cx="5867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3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D782A-BAB4-42EB-B7F7-CC33DF10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542925"/>
            <a:ext cx="9220200" cy="5772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4EAE5-F475-4459-9599-B2CA9958F635}"/>
              </a:ext>
            </a:extLst>
          </p:cNvPr>
          <p:cNvSpPr txBox="1"/>
          <p:nvPr/>
        </p:nvSpPr>
        <p:spPr>
          <a:xfrm>
            <a:off x="6562725" y="1914525"/>
            <a:ext cx="368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Literal and expression</a:t>
            </a:r>
          </a:p>
        </p:txBody>
      </p:sp>
    </p:spTree>
    <p:extLst>
      <p:ext uri="{BB962C8B-B14F-4D97-AF65-F5344CB8AC3E}">
        <p14:creationId xmlns:p14="http://schemas.microsoft.com/office/powerpoint/2010/main" val="1304493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8F24F-7075-4676-B50B-83B75FDD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772" y="0"/>
            <a:ext cx="584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9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BE717-C222-4D59-8449-9300B80D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014412"/>
            <a:ext cx="7810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89B24-D501-4614-95A3-1938D3FC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700087"/>
            <a:ext cx="42862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2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F5C26-FDEB-4835-A33A-AC71C984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814387"/>
            <a:ext cx="6419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3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DDC72-FE30-4C9F-9E71-0D983CF5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742950"/>
            <a:ext cx="88201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3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4380C-6146-486E-82BA-22A20824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343025"/>
            <a:ext cx="88963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51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B347C-0BFA-4E0B-BA45-26CCF4B2A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633412"/>
            <a:ext cx="695325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90DBFC-25E3-4BA6-B77C-ED1D6C350BB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B0604020202020204" pitchFamily="2" charset="0"/>
              </a:rPr>
              <a:t>how do you use eclipse shortcut in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B0604020202020204" pitchFamily="2" charset="0"/>
              </a:rPr>
              <a:t>intellij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8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045A69-C6C3-4881-AF9D-3C84A17E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5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BA321-A4E9-41DE-B1AA-0B168AC3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33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744E4-47BF-4B2F-87CE-E693C122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57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A3CB8-DDFD-4022-AE29-25D3F99D5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4" y="0"/>
            <a:ext cx="1196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4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52AC-1A5C-4525-BCCB-A080C545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714500"/>
            <a:ext cx="9477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35B0A-5807-430E-9668-9E8E0B4B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73"/>
            <a:ext cx="12192000" cy="58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8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E61BE-3AF6-4B4D-B74C-B80939BE25FC}"/>
              </a:ext>
            </a:extLst>
          </p:cNvPr>
          <p:cNvSpPr txBox="1"/>
          <p:nvPr/>
        </p:nvSpPr>
        <p:spPr>
          <a:xfrm>
            <a:off x="1200150" y="1162050"/>
            <a:ext cx="5162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types by the teacher</a:t>
            </a:r>
          </a:p>
          <a:p>
            <a:pPr marL="342900" indent="-342900">
              <a:buAutoNum type="arabicPeriod"/>
            </a:pPr>
            <a:r>
              <a:rPr lang="en-US" dirty="0"/>
              <a:t>Integer</a:t>
            </a:r>
          </a:p>
          <a:p>
            <a:r>
              <a:rPr lang="en-US" dirty="0"/>
              <a:t>-byte, </a:t>
            </a:r>
            <a:r>
              <a:rPr lang="en-US" dirty="0" err="1"/>
              <a:t>short,int,long</a:t>
            </a:r>
            <a:endParaRPr lang="en-US" dirty="0"/>
          </a:p>
          <a:p>
            <a:r>
              <a:rPr lang="en-US" dirty="0"/>
              <a:t>2. Float</a:t>
            </a:r>
          </a:p>
          <a:p>
            <a:r>
              <a:rPr lang="en-US" dirty="0"/>
              <a:t>- </a:t>
            </a:r>
            <a:r>
              <a:rPr lang="en-US" dirty="0" err="1"/>
              <a:t>float,double</a:t>
            </a:r>
            <a:endParaRPr lang="en-US" dirty="0"/>
          </a:p>
          <a:p>
            <a:r>
              <a:rPr lang="en-US" dirty="0"/>
              <a:t>3. Character</a:t>
            </a:r>
          </a:p>
          <a:p>
            <a:r>
              <a:rPr lang="en-US" dirty="0"/>
              <a:t>-char</a:t>
            </a:r>
          </a:p>
          <a:p>
            <a:r>
              <a:rPr lang="en-US" dirty="0"/>
              <a:t>4. Boolean</a:t>
            </a:r>
          </a:p>
          <a:p>
            <a:r>
              <a:rPr lang="en-US" dirty="0"/>
              <a:t>- </a:t>
            </a:r>
            <a:r>
              <a:rPr lang="en-US" dirty="0" err="1"/>
              <a:t>boolean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1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15331-1E8F-40D6-96D9-A9BD4924F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" y="0"/>
            <a:ext cx="12189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F4640-AC6D-433B-938C-94F84F98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23862"/>
            <a:ext cx="106203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3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1880C-A61F-4242-8834-0312430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162050"/>
            <a:ext cx="9705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DE0ED-DDD9-4743-80BB-136A84DC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004887"/>
            <a:ext cx="9896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0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231F6-8ED7-4DC0-B147-0D7CDD8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71512"/>
            <a:ext cx="100203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B8C7-E2EC-4C0B-BD7F-A9F66255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95337"/>
            <a:ext cx="101631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49</Words>
  <Application>Microsoft Office PowerPoint</Application>
  <PresentationFormat>Widescreen</PresentationFormat>
  <Paragraphs>13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 M</cp:lastModifiedBy>
  <cp:revision>13</cp:revision>
  <dcterms:created xsi:type="dcterms:W3CDTF">2022-01-17T17:37:48Z</dcterms:created>
  <dcterms:modified xsi:type="dcterms:W3CDTF">2022-01-25T22:07:59Z</dcterms:modified>
</cp:coreProperties>
</file>